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1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65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04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5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95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7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0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7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5352-7EC4-4D7D-8617-E94B4304CC34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9153-CBC7-49A3-A8E8-7D161A94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32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1608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</a:t>
            </a:r>
          </a:p>
          <a:p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місяць з дня вручення чи отримання поштою копії рішення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188640"/>
            <a:ext cx="64807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38919"/>
            <a:ext cx="7772400" cy="67550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Оскарження</a:t>
            </a:r>
            <a:r>
              <a:rPr lang="ru-RU" dirty="0" smtClean="0">
                <a:solidFill>
                  <a:schemeClr val="bg1"/>
                </a:solidFill>
              </a:rPr>
              <a:t> р</a:t>
            </a:r>
            <a:r>
              <a:rPr lang="uk-UA" dirty="0" err="1" smtClean="0">
                <a:solidFill>
                  <a:schemeClr val="bg1"/>
                </a:solidFill>
              </a:rPr>
              <a:t>ішення</a:t>
            </a:r>
            <a:r>
              <a:rPr lang="uk-UA" dirty="0" smtClean="0">
                <a:solidFill>
                  <a:schemeClr val="bg1"/>
                </a:solidFill>
              </a:rPr>
              <a:t> ВККС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6460" y="2226160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ВАСУ</a:t>
            </a:r>
          </a:p>
          <a:p>
            <a:pPr algn="ctr"/>
            <a:r>
              <a:rPr lang="uk-UA" dirty="0" smtClean="0"/>
              <a:t>ч.3 ст. 99 КАСУ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3557" y="2226160"/>
            <a:ext cx="2016224" cy="1476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ВРЮ</a:t>
            </a:r>
          </a:p>
          <a:p>
            <a:pPr algn="ctr"/>
            <a:r>
              <a:rPr lang="uk-UA" dirty="0" smtClean="0"/>
              <a:t>ч.1 ст. 99</a:t>
            </a:r>
          </a:p>
          <a:p>
            <a:pPr algn="ctr"/>
            <a:r>
              <a:rPr lang="uk-UA" dirty="0" smtClean="0"/>
              <a:t>Закон України</a:t>
            </a:r>
          </a:p>
          <a:p>
            <a:pPr algn="ctr"/>
            <a:r>
              <a:rPr lang="uk-UA" dirty="0" smtClean="0"/>
              <a:t>«Про судоустрій і статус суддів</a:t>
            </a:r>
            <a:r>
              <a:rPr lang="ru-RU" dirty="0" smtClean="0"/>
              <a:t>»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71704" y="499846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ВАСУ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58790" y="5985284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ВСУ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032524" y="1700808"/>
            <a:ext cx="864096" cy="526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99621" y="1700808"/>
            <a:ext cx="864096" cy="525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830227" y="3727723"/>
            <a:ext cx="864096" cy="299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830227" y="4674977"/>
            <a:ext cx="864096" cy="323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839581" y="5661248"/>
            <a:ext cx="864096" cy="324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223557" y="4046719"/>
            <a:ext cx="2171324" cy="686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Рішення </a:t>
            </a:r>
            <a:r>
              <a:rPr lang="uk-UA" dirty="0" smtClean="0"/>
              <a:t>ВРЮ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032524" y="2898882"/>
            <a:ext cx="864096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6460" y="3553276"/>
            <a:ext cx="2016224" cy="739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ВСУ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ст. </a:t>
            </a:r>
            <a:r>
              <a:rPr lang="en-US" dirty="0" smtClean="0"/>
              <a:t>171</a:t>
            </a:r>
            <a:r>
              <a:rPr lang="en-US" baseline="30000" dirty="0" smtClean="0"/>
              <a:t>1 </a:t>
            </a:r>
            <a:r>
              <a:rPr lang="uk-UA" dirty="0" smtClean="0"/>
              <a:t>КАСУ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395536" y="3356993"/>
            <a:ext cx="2215622" cy="1032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95536" y="3356993"/>
            <a:ext cx="2215622" cy="103276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2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Оскарження рішення ВККС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Оскарження рішення ВККС</dc:title>
  <dc:creator>Руслан Котусенко</dc:creator>
  <cp:lastModifiedBy>Оксана Куцеля</cp:lastModifiedBy>
  <cp:revision>5</cp:revision>
  <dcterms:created xsi:type="dcterms:W3CDTF">2015-11-20T07:50:53Z</dcterms:created>
  <dcterms:modified xsi:type="dcterms:W3CDTF">2015-11-26T09:36:23Z</dcterms:modified>
</cp:coreProperties>
</file>